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9"/>
    <p:restoredTop sz="96327"/>
  </p:normalViewPr>
  <p:slideViewPr>
    <p:cSldViewPr snapToGrid="0">
      <p:cViewPr>
        <p:scale>
          <a:sx n="133" d="100"/>
          <a:sy n="133" d="100"/>
        </p:scale>
        <p:origin x="88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purple and pink molecule&#10;&#10;Description automatically generated">
            <a:extLst>
              <a:ext uri="{FF2B5EF4-FFF2-40B4-BE49-F238E27FC236}">
                <a16:creationId xmlns:a16="http://schemas.microsoft.com/office/drawing/2014/main" id="{8B2A1257-563D-2767-7FFA-9A1B70C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339" y="129209"/>
            <a:ext cx="12427339" cy="69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004109" y="89831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004109" y="1774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5814614" y="259531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5152188" y="366974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5051322" y="44479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5639298" y="544964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R492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5327503" y="637580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492369" y="140677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DABB7-AD42-8E38-A1DE-48A89DC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7" y="140677"/>
            <a:ext cx="12642187" cy="7075599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331977" y="21852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5441431" y="266350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6331976" y="218642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6635452" y="319477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5246848" y="418935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348686"/>
            <a:ext cx="5257801" cy="3300148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pic>
        <p:nvPicPr>
          <p:cNvPr id="12" name="Picture 11" descr="A close-up of several blue and purple spirals&#10;&#10;Description automatically generated">
            <a:extLst>
              <a:ext uri="{FF2B5EF4-FFF2-40B4-BE49-F238E27FC236}">
                <a16:creationId xmlns:a16="http://schemas.microsoft.com/office/drawing/2014/main" id="{4C631FAD-6BDE-631B-DD65-9599ABC7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74254"/>
            <a:ext cx="5257798" cy="3265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92</Words>
  <Application>Microsoft Macintosh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14</cp:revision>
  <dcterms:created xsi:type="dcterms:W3CDTF">2023-10-20T15:58:14Z</dcterms:created>
  <dcterms:modified xsi:type="dcterms:W3CDTF">2023-10-21T15:32:45Z</dcterms:modified>
</cp:coreProperties>
</file>